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8" r:id="rId2"/>
    <p:sldId id="260" r:id="rId3"/>
    <p:sldId id="261" r:id="rId4"/>
    <p:sldId id="262" r:id="rId5"/>
    <p:sldId id="264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3/29/2025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3/29/2025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Scientific Programming with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Opening and Preface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C1C50-4346-EDCD-5682-2D0754C2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5" y="1386348"/>
            <a:ext cx="2670851" cy="40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04641-A35F-EF76-E925-C183B1A3FF85}"/>
              </a:ext>
            </a:extLst>
          </p:cNvPr>
          <p:cNvSpPr txBox="1"/>
          <p:nvPr/>
        </p:nvSpPr>
        <p:spPr>
          <a:xfrm>
            <a:off x="88491" y="147483"/>
            <a:ext cx="1681316" cy="1032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rgbClr val="FFC000"/>
                </a:solidFill>
              </a:rPr>
              <a:t>001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FBF79-534E-4CA8-28CA-B91576D8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66" y="3503854"/>
            <a:ext cx="4146699" cy="293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1.1 The First Example: Hello,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355CD-D183-9C31-E101-FF2D44CF942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892554-9852-1C92-2ECF-0FA3C8901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59" y="2024788"/>
            <a:ext cx="8448312" cy="458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06836-D24A-6516-D6D8-1A4466C5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80" y="3067135"/>
            <a:ext cx="5603959" cy="300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8814-8B88-2431-4B5C-A92C3625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ABC7859-ABE4-E740-0355-805C8F84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1.2 Different Ways of Use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4C1FE-068E-3C9E-BEEA-DE87336E29D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C69F95-3A8F-BA03-74DB-40E9B0C8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542" y="1923412"/>
            <a:ext cx="8741008" cy="460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4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866C-9D7F-305C-6EAA-2453D2448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4B1729-43BD-78A5-68D0-373032FE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2.1 Programming Simple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BA384-8A32-B894-2F29-FEB361F5611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7D57FE-7AF5-D3C2-8473-ED818CEE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852" y="1964607"/>
            <a:ext cx="7025281" cy="4701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6C9BE8-4F45-B161-450D-A728B609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33" y="2867427"/>
            <a:ext cx="4050656" cy="9769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07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079F1-7BFA-875A-35FB-40BC4523D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FB07E08-3D40-B494-A996-D63967DA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AAF94-66AF-0699-BED1-C8BA86D41EB2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671F06-7A18-9C57-12DE-848D92AD4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AD97A-4295-73F4-B892-500D6D4A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31" y="2715480"/>
            <a:ext cx="4480095" cy="2668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402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EFDF-746A-9575-B106-D84E1859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op 7 Benefits Of Code Learning Platforms - Programming Insider">
            <a:extLst>
              <a:ext uri="{FF2B5EF4-FFF2-40B4-BE49-F238E27FC236}">
                <a16:creationId xmlns:a16="http://schemas.microsoft.com/office/drawing/2014/main" id="{19971685-F0C9-1624-4546-4F0D73B4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86" y="206478"/>
            <a:ext cx="9361050" cy="5266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99F85-413C-6CD3-4B84-E30069C1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4" y="129013"/>
            <a:ext cx="4036376" cy="4429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50283-1003-C9C1-53E0-EC2D893346A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481842" y="3215148"/>
            <a:ext cx="7499248" cy="319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60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401</TotalTime>
  <Words>61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Wingdings</vt:lpstr>
      <vt:lpstr>Educational subjects 16x9</vt:lpstr>
      <vt:lpstr>Scientific Programming with Python</vt:lpstr>
      <vt:lpstr>1. Getting Started with Python 1.1 The First Example: Hello, world</vt:lpstr>
      <vt:lpstr>1. Getting Started with Python 1.2 Different Ways of Use Python</vt:lpstr>
      <vt:lpstr>2. Computing with Formulas 2.1 Programming Simple Mathematics</vt:lpstr>
      <vt:lpstr>2. Computing with Formulas 2.2 Variables and Variable Types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8</cp:revision>
  <dcterms:created xsi:type="dcterms:W3CDTF">2025-03-29T02:21:23Z</dcterms:created>
  <dcterms:modified xsi:type="dcterms:W3CDTF">2025-03-29T09:03:22Z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2025-03-29T02:21:41Z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c854470f-dce8-484f-8e66-6559ccde21ba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